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91"/>
  </p:normalViewPr>
  <p:slideViewPr>
    <p:cSldViewPr snapToGrid="0" snapToObjects="1">
      <p:cViewPr varScale="1">
        <p:scale>
          <a:sx n="90" d="100"/>
          <a:sy n="90" d="100"/>
        </p:scale>
        <p:origin x="232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7/2/19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C15ACD3-A9D8-8A49-9663-DA5D1E31BA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zh-HK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64EDD544-AA2D-BE49-B8CE-8FA3BAAE59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HK" altLang="en-US"/>
          </a:p>
        </p:txBody>
      </p:sp>
      <p:pic>
        <p:nvPicPr>
          <p:cNvPr id="5" name="圖片 4" descr="一張含有 螢幕擷取畫面 的圖片&#10;&#10;自動產生的描述">
            <a:extLst>
              <a:ext uri="{FF2B5EF4-FFF2-40B4-BE49-F238E27FC236}">
                <a16:creationId xmlns:a16="http://schemas.microsoft.com/office/drawing/2014/main" id="{832402F0-7F2C-D94E-867B-B285779F2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370" y="0"/>
            <a:ext cx="94972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906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 descr="一張含有 文字, 螢幕擷取畫面 的圖片&#10;&#10;自動產生的描述">
            <a:extLst>
              <a:ext uri="{FF2B5EF4-FFF2-40B4-BE49-F238E27FC236}">
                <a16:creationId xmlns:a16="http://schemas.microsoft.com/office/drawing/2014/main" id="{99BE1A46-1706-8340-886F-9E39E74D1F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53086" y="214312"/>
            <a:ext cx="3614715" cy="6429375"/>
          </a:xfr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671AE954-A32F-0D4D-B673-4317407652C1}"/>
              </a:ext>
            </a:extLst>
          </p:cNvPr>
          <p:cNvSpPr txBox="1"/>
          <p:nvPr/>
        </p:nvSpPr>
        <p:spPr>
          <a:xfrm>
            <a:off x="1655519" y="214312"/>
            <a:ext cx="27860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HK" sz="7200" dirty="0"/>
              <a:t>Step</a:t>
            </a:r>
            <a:r>
              <a:rPr kumimoji="1" lang="zh-TW" altLang="en-US" sz="7200" dirty="0"/>
              <a:t> </a:t>
            </a:r>
            <a:r>
              <a:rPr kumimoji="1" lang="en-US" altLang="zh-TW" sz="7200" dirty="0"/>
              <a:t>1</a:t>
            </a:r>
            <a:endParaRPr kumimoji="1" lang="zh-HK" altLang="en-US" sz="7200" dirty="0"/>
          </a:p>
        </p:txBody>
      </p:sp>
      <p:sp>
        <p:nvSpPr>
          <p:cNvPr id="7" name="框架 6">
            <a:extLst>
              <a:ext uri="{FF2B5EF4-FFF2-40B4-BE49-F238E27FC236}">
                <a16:creationId xmlns:a16="http://schemas.microsoft.com/office/drawing/2014/main" id="{A75C7A08-3B52-894D-A5BE-E82A897E71AB}"/>
              </a:ext>
            </a:extLst>
          </p:cNvPr>
          <p:cNvSpPr/>
          <p:nvPr/>
        </p:nvSpPr>
        <p:spPr>
          <a:xfrm>
            <a:off x="6986954" y="5814646"/>
            <a:ext cx="937846" cy="829041"/>
          </a:xfrm>
          <a:prstGeom prst="frame">
            <a:avLst>
              <a:gd name="adj1" fmla="val 6844"/>
            </a:avLst>
          </a:prstGeom>
          <a:solidFill>
            <a:srgbClr val="FF00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HK" altLang="en-US" dirty="0">
              <a:solidFill>
                <a:schemeClr val="tx1"/>
              </a:solidFill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B311592D-6644-2E45-BEDC-5B0FC583AE76}"/>
              </a:ext>
            </a:extLst>
          </p:cNvPr>
          <p:cNvSpPr txBox="1"/>
          <p:nvPr/>
        </p:nvSpPr>
        <p:spPr>
          <a:xfrm>
            <a:off x="1213547" y="4114800"/>
            <a:ext cx="2691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HK" sz="3600" dirty="0"/>
              <a:t>Select</a:t>
            </a:r>
            <a:r>
              <a:rPr kumimoji="1" lang="zh-TW" altLang="en-US" sz="3600" dirty="0"/>
              <a:t> </a:t>
            </a:r>
            <a:r>
              <a:rPr kumimoji="1" lang="en-US" altLang="zh-TW" sz="3600" dirty="0"/>
              <a:t>Event</a:t>
            </a:r>
            <a:endParaRPr kumimoji="1" lang="zh-HK" altLang="en-US" sz="3600" dirty="0"/>
          </a:p>
        </p:txBody>
      </p:sp>
      <p:cxnSp>
        <p:nvCxnSpPr>
          <p:cNvPr id="10" name="直線箭頭接點 9">
            <a:extLst>
              <a:ext uri="{FF2B5EF4-FFF2-40B4-BE49-F238E27FC236}">
                <a16:creationId xmlns:a16="http://schemas.microsoft.com/office/drawing/2014/main" id="{B3C7A8BE-E373-C148-9E94-0A1C7F82579B}"/>
              </a:ext>
            </a:extLst>
          </p:cNvPr>
          <p:cNvCxnSpPr>
            <a:cxnSpLocks/>
          </p:cNvCxnSpPr>
          <p:nvPr/>
        </p:nvCxnSpPr>
        <p:spPr>
          <a:xfrm>
            <a:off x="3658517" y="4579405"/>
            <a:ext cx="3164314" cy="144625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4678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 descr="一張含有 文字, 螢幕擷取畫面 的圖片&#10;&#10;自動產生的描述">
            <a:extLst>
              <a:ext uri="{FF2B5EF4-FFF2-40B4-BE49-F238E27FC236}">
                <a16:creationId xmlns:a16="http://schemas.microsoft.com/office/drawing/2014/main" id="{99BE1A46-1706-8340-886F-9E39E74D1F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53086" y="214312"/>
            <a:ext cx="3614715" cy="6429375"/>
          </a:xfr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671AE954-A32F-0D4D-B673-4317407652C1}"/>
              </a:ext>
            </a:extLst>
          </p:cNvPr>
          <p:cNvSpPr txBox="1"/>
          <p:nvPr/>
        </p:nvSpPr>
        <p:spPr>
          <a:xfrm>
            <a:off x="1655519" y="214312"/>
            <a:ext cx="27860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HK" sz="7200" dirty="0"/>
              <a:t>Step</a:t>
            </a:r>
            <a:r>
              <a:rPr kumimoji="1" lang="zh-TW" altLang="en-US" sz="7200" dirty="0"/>
              <a:t> </a:t>
            </a:r>
            <a:r>
              <a:rPr kumimoji="1" lang="en-US" altLang="zh-TW" sz="7200" dirty="0"/>
              <a:t>2</a:t>
            </a:r>
            <a:endParaRPr kumimoji="1" lang="zh-HK" altLang="en-US" sz="7200" dirty="0"/>
          </a:p>
        </p:txBody>
      </p:sp>
      <p:sp>
        <p:nvSpPr>
          <p:cNvPr id="7" name="框架 6">
            <a:extLst>
              <a:ext uri="{FF2B5EF4-FFF2-40B4-BE49-F238E27FC236}">
                <a16:creationId xmlns:a16="http://schemas.microsoft.com/office/drawing/2014/main" id="{A75C7A08-3B52-894D-A5BE-E82A897E71AB}"/>
              </a:ext>
            </a:extLst>
          </p:cNvPr>
          <p:cNvSpPr/>
          <p:nvPr/>
        </p:nvSpPr>
        <p:spPr>
          <a:xfrm>
            <a:off x="6986954" y="5814646"/>
            <a:ext cx="937846" cy="829041"/>
          </a:xfrm>
          <a:prstGeom prst="frame">
            <a:avLst>
              <a:gd name="adj1" fmla="val 6844"/>
            </a:avLst>
          </a:prstGeom>
          <a:solidFill>
            <a:srgbClr val="FF00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HK" altLang="en-US" dirty="0">
              <a:solidFill>
                <a:schemeClr val="tx1"/>
              </a:solidFill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B311592D-6644-2E45-BEDC-5B0FC583AE76}"/>
              </a:ext>
            </a:extLst>
          </p:cNvPr>
          <p:cNvSpPr txBox="1"/>
          <p:nvPr/>
        </p:nvSpPr>
        <p:spPr>
          <a:xfrm>
            <a:off x="9461440" y="1963560"/>
            <a:ext cx="26378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HK" sz="4000" dirty="0" err="1"/>
              <a:t>Programme</a:t>
            </a:r>
            <a:r>
              <a:rPr kumimoji="1" lang="zh-TW" altLang="en-US" sz="4000" dirty="0"/>
              <a:t> </a:t>
            </a:r>
            <a:r>
              <a:rPr kumimoji="1" lang="en-US" altLang="zh-TW" sz="4000" dirty="0"/>
              <a:t>Booklet</a:t>
            </a:r>
            <a:endParaRPr kumimoji="1" lang="zh-HK" altLang="en-US" sz="4000" dirty="0"/>
          </a:p>
        </p:txBody>
      </p:sp>
      <p:pic>
        <p:nvPicPr>
          <p:cNvPr id="3" name="圖片 2" descr="一張含有 螢幕擷取畫面 的圖片&#10;&#10;自動產生的描述">
            <a:extLst>
              <a:ext uri="{FF2B5EF4-FFF2-40B4-BE49-F238E27FC236}">
                <a16:creationId xmlns:a16="http://schemas.microsoft.com/office/drawing/2014/main" id="{4522CBF8-3440-FE42-A8AE-6C9351D5CA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3086" y="214314"/>
            <a:ext cx="3614715" cy="6429373"/>
          </a:xfrm>
          <a:prstGeom prst="rect">
            <a:avLst/>
          </a:prstGeom>
        </p:spPr>
      </p:pic>
      <p:cxnSp>
        <p:nvCxnSpPr>
          <p:cNvPr id="10" name="直線箭頭接點 9">
            <a:extLst>
              <a:ext uri="{FF2B5EF4-FFF2-40B4-BE49-F238E27FC236}">
                <a16:creationId xmlns:a16="http://schemas.microsoft.com/office/drawing/2014/main" id="{B3C7A8BE-E373-C148-9E94-0A1C7F82579B}"/>
              </a:ext>
            </a:extLst>
          </p:cNvPr>
          <p:cNvCxnSpPr>
            <a:cxnSpLocks/>
          </p:cNvCxnSpPr>
          <p:nvPr/>
        </p:nvCxnSpPr>
        <p:spPr>
          <a:xfrm flipH="1">
            <a:off x="9255576" y="3286999"/>
            <a:ext cx="1105266" cy="76918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" name="框架 11">
            <a:extLst>
              <a:ext uri="{FF2B5EF4-FFF2-40B4-BE49-F238E27FC236}">
                <a16:creationId xmlns:a16="http://schemas.microsoft.com/office/drawing/2014/main" id="{7C837908-6980-D04A-974A-DA3BFB787C3E}"/>
              </a:ext>
            </a:extLst>
          </p:cNvPr>
          <p:cNvSpPr/>
          <p:nvPr/>
        </p:nvSpPr>
        <p:spPr>
          <a:xfrm>
            <a:off x="8085626" y="3528646"/>
            <a:ext cx="1105266" cy="1570892"/>
          </a:xfrm>
          <a:prstGeom prst="frame">
            <a:avLst>
              <a:gd name="adj1" fmla="val 6844"/>
            </a:avLst>
          </a:prstGeom>
          <a:solidFill>
            <a:srgbClr val="FF00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HK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464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 descr="一張含有 文字, 螢幕擷取畫面 的圖片&#10;&#10;自動產生的描述">
            <a:extLst>
              <a:ext uri="{FF2B5EF4-FFF2-40B4-BE49-F238E27FC236}">
                <a16:creationId xmlns:a16="http://schemas.microsoft.com/office/drawing/2014/main" id="{99BE1A46-1706-8340-886F-9E39E74D1F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53086" y="214312"/>
            <a:ext cx="3614715" cy="6429375"/>
          </a:xfr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671AE954-A32F-0D4D-B673-4317407652C1}"/>
              </a:ext>
            </a:extLst>
          </p:cNvPr>
          <p:cNvSpPr txBox="1"/>
          <p:nvPr/>
        </p:nvSpPr>
        <p:spPr>
          <a:xfrm>
            <a:off x="1655519" y="214312"/>
            <a:ext cx="27860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HK" sz="7200" dirty="0"/>
              <a:t>Step</a:t>
            </a:r>
            <a:r>
              <a:rPr kumimoji="1" lang="zh-TW" altLang="en-US" sz="7200" dirty="0"/>
              <a:t> </a:t>
            </a:r>
            <a:r>
              <a:rPr kumimoji="1" lang="en-US" altLang="zh-TW" sz="7200" dirty="0"/>
              <a:t>3</a:t>
            </a:r>
            <a:endParaRPr kumimoji="1" lang="zh-HK" altLang="en-US" sz="7200" dirty="0"/>
          </a:p>
        </p:txBody>
      </p:sp>
      <p:sp>
        <p:nvSpPr>
          <p:cNvPr id="7" name="框架 6">
            <a:extLst>
              <a:ext uri="{FF2B5EF4-FFF2-40B4-BE49-F238E27FC236}">
                <a16:creationId xmlns:a16="http://schemas.microsoft.com/office/drawing/2014/main" id="{A75C7A08-3B52-894D-A5BE-E82A897E71AB}"/>
              </a:ext>
            </a:extLst>
          </p:cNvPr>
          <p:cNvSpPr/>
          <p:nvPr/>
        </p:nvSpPr>
        <p:spPr>
          <a:xfrm>
            <a:off x="6986954" y="5814646"/>
            <a:ext cx="937846" cy="829041"/>
          </a:xfrm>
          <a:prstGeom prst="frame">
            <a:avLst>
              <a:gd name="adj1" fmla="val 6844"/>
            </a:avLst>
          </a:prstGeom>
          <a:solidFill>
            <a:srgbClr val="FF00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HK" altLang="en-US" dirty="0">
              <a:solidFill>
                <a:schemeClr val="tx1"/>
              </a:solidFill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B311592D-6644-2E45-BEDC-5B0FC583AE76}"/>
              </a:ext>
            </a:extLst>
          </p:cNvPr>
          <p:cNvSpPr txBox="1"/>
          <p:nvPr/>
        </p:nvSpPr>
        <p:spPr>
          <a:xfrm>
            <a:off x="1840613" y="3938954"/>
            <a:ext cx="23574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HK" sz="4000" dirty="0"/>
              <a:t>Download</a:t>
            </a:r>
          </a:p>
          <a:p>
            <a:r>
              <a:rPr kumimoji="1" lang="en-US" altLang="zh-HK" sz="4000" dirty="0"/>
              <a:t>Booklet</a:t>
            </a:r>
            <a:endParaRPr kumimoji="1" lang="zh-HK" altLang="en-US" sz="4000" dirty="0"/>
          </a:p>
        </p:txBody>
      </p:sp>
      <p:pic>
        <p:nvPicPr>
          <p:cNvPr id="3" name="圖片 2" descr="一張含有 螢幕擷取畫面 的圖片&#10;&#10;自動產生的描述">
            <a:extLst>
              <a:ext uri="{FF2B5EF4-FFF2-40B4-BE49-F238E27FC236}">
                <a16:creationId xmlns:a16="http://schemas.microsoft.com/office/drawing/2014/main" id="{4522CBF8-3440-FE42-A8AE-6C9351D5CA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3086" y="214314"/>
            <a:ext cx="3614715" cy="6429373"/>
          </a:xfrm>
          <a:prstGeom prst="rect">
            <a:avLst/>
          </a:prstGeom>
        </p:spPr>
      </p:pic>
      <p:sp>
        <p:nvSpPr>
          <p:cNvPr id="12" name="框架 11">
            <a:extLst>
              <a:ext uri="{FF2B5EF4-FFF2-40B4-BE49-F238E27FC236}">
                <a16:creationId xmlns:a16="http://schemas.microsoft.com/office/drawing/2014/main" id="{7C837908-6980-D04A-974A-DA3BFB787C3E}"/>
              </a:ext>
            </a:extLst>
          </p:cNvPr>
          <p:cNvSpPr/>
          <p:nvPr/>
        </p:nvSpPr>
        <p:spPr>
          <a:xfrm>
            <a:off x="8085626" y="3528646"/>
            <a:ext cx="1105266" cy="1570892"/>
          </a:xfrm>
          <a:prstGeom prst="frame">
            <a:avLst>
              <a:gd name="adj1" fmla="val 6844"/>
            </a:avLst>
          </a:prstGeom>
          <a:solidFill>
            <a:srgbClr val="FF00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HK" altLang="en-US" dirty="0">
              <a:solidFill>
                <a:schemeClr val="tx1"/>
              </a:solidFill>
            </a:endParaRPr>
          </a:p>
        </p:txBody>
      </p:sp>
      <p:pic>
        <p:nvPicPr>
          <p:cNvPr id="4" name="圖片 3" descr="一張含有 電子用品 的圖片&#10;&#10;自動產生的描述">
            <a:extLst>
              <a:ext uri="{FF2B5EF4-FFF2-40B4-BE49-F238E27FC236}">
                <a16:creationId xmlns:a16="http://schemas.microsoft.com/office/drawing/2014/main" id="{3B1794AF-7F6E-A241-B0CA-4CABCCB643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3086" y="214312"/>
            <a:ext cx="3614715" cy="6429374"/>
          </a:xfrm>
          <a:prstGeom prst="rect">
            <a:avLst/>
          </a:prstGeom>
        </p:spPr>
      </p:pic>
      <p:cxnSp>
        <p:nvCxnSpPr>
          <p:cNvPr id="10" name="直線箭頭接點 9">
            <a:extLst>
              <a:ext uri="{FF2B5EF4-FFF2-40B4-BE49-F238E27FC236}">
                <a16:creationId xmlns:a16="http://schemas.microsoft.com/office/drawing/2014/main" id="{B3C7A8BE-E373-C148-9E94-0A1C7F82579B}"/>
              </a:ext>
            </a:extLst>
          </p:cNvPr>
          <p:cNvCxnSpPr>
            <a:cxnSpLocks/>
          </p:cNvCxnSpPr>
          <p:nvPr/>
        </p:nvCxnSpPr>
        <p:spPr>
          <a:xfrm>
            <a:off x="3513891" y="4994031"/>
            <a:ext cx="3625463" cy="135987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框架 13">
            <a:extLst>
              <a:ext uri="{FF2B5EF4-FFF2-40B4-BE49-F238E27FC236}">
                <a16:creationId xmlns:a16="http://schemas.microsoft.com/office/drawing/2014/main" id="{3DC7EFAE-3B5D-FB4A-A0AF-A9F33CE375D2}"/>
              </a:ext>
            </a:extLst>
          </p:cNvPr>
          <p:cNvSpPr/>
          <p:nvPr/>
        </p:nvSpPr>
        <p:spPr>
          <a:xfrm>
            <a:off x="7139354" y="6189785"/>
            <a:ext cx="609600" cy="453901"/>
          </a:xfrm>
          <a:prstGeom prst="frame">
            <a:avLst>
              <a:gd name="adj1" fmla="val 6844"/>
            </a:avLst>
          </a:prstGeom>
          <a:solidFill>
            <a:srgbClr val="FF00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HK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249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電路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電路</Template>
  <TotalTime>13</TotalTime>
  <Words>12</Words>
  <Application>Microsoft Macintosh PowerPoint</Application>
  <PresentationFormat>寬螢幕</PresentationFormat>
  <Paragraphs>7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7" baseType="lpstr">
      <vt:lpstr>Arial</vt:lpstr>
      <vt:lpstr>Tw Cen MT</vt:lpstr>
      <vt:lpstr>電路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Lee Ka Wo Jacky</dc:creator>
  <cp:lastModifiedBy>Lee Ka Wo Jacky</cp:lastModifiedBy>
  <cp:revision>2</cp:revision>
  <dcterms:created xsi:type="dcterms:W3CDTF">2019-07-02T04:57:13Z</dcterms:created>
  <dcterms:modified xsi:type="dcterms:W3CDTF">2019-07-02T05:11:11Z</dcterms:modified>
</cp:coreProperties>
</file>